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Raleway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RalewayMedium-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RalewayMedium-italic.fntdata"/><Relationship Id="rId16" Type="http://schemas.openxmlformats.org/officeDocument/2006/relationships/slide" Target="slides/slide11.xml"/><Relationship Id="rId38" Type="http://schemas.openxmlformats.org/officeDocument/2006/relationships/font" Target="fonts/Raleway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2b73be1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2b73be1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2b73be1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2b73be1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b73be15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b73be15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2b73be1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2b73be1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2b73be1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2b73be1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2b73be1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2b73be15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2b73be15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2b73be15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2b73be2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2b73be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2b73be1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2b73be1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2b73be1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2b73be1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2b73be1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2b73be1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4573f26b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4573f26b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4573f26bd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4573f26bd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2b73be20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2b73be20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2b73be20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2b73be206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573f26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573f26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2b73be1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2b73be1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4573f26bd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4573f26bd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2b73be15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2b73be1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alsamiq-wireframes.appspot.com/?state=%7B%22ids%22:%5B%221PM_DqVlve_MvJwUL67Hc1eveuGvkTNA_%22%5D,%22action%22:%22open%22%7D&amp;shortID=Mast-2278"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600" y="2231400"/>
            <a:ext cx="37878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LocoTrac</a:t>
            </a:r>
            <a:endParaRPr/>
          </a:p>
        </p:txBody>
      </p:sp>
      <p:sp>
        <p:nvSpPr>
          <p:cNvPr id="136" name="Google Shape;136;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Pitch Deck</a:t>
            </a:r>
            <a:endParaRPr/>
          </a:p>
        </p:txBody>
      </p:sp>
      <p:pic>
        <p:nvPicPr>
          <p:cNvPr id="137" name="Google Shape;137;p17">
            <a:hlinkClick r:id="rId3"/>
          </p:cNvPr>
          <p:cNvPicPr preferRelativeResize="0"/>
          <p:nvPr/>
        </p:nvPicPr>
        <p:blipFill>
          <a:blip r:embed="rId4">
            <a:alphaModFix/>
          </a:blip>
          <a:stretch>
            <a:fillRect/>
          </a:stretch>
        </p:blipFill>
        <p:spPr>
          <a:xfrm>
            <a:off x="6016525" y="880023"/>
            <a:ext cx="1701475" cy="3383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rotWithShape="1">
          <a:blip r:embed="rId3">
            <a:alphaModFix/>
          </a:blip>
          <a:srcRect b="6235" l="0" r="0" t="2607"/>
          <a:stretch/>
        </p:blipFill>
        <p:spPr>
          <a:xfrm>
            <a:off x="411075" y="682300"/>
            <a:ext cx="2327075" cy="4242525"/>
          </a:xfrm>
          <a:prstGeom prst="rect">
            <a:avLst/>
          </a:prstGeom>
          <a:noFill/>
          <a:ln>
            <a:noFill/>
          </a:ln>
        </p:spPr>
      </p:pic>
      <p:sp>
        <p:nvSpPr>
          <p:cNvPr id="193" name="Google Shape;193;p26"/>
          <p:cNvSpPr txBox="1"/>
          <p:nvPr/>
        </p:nvSpPr>
        <p:spPr>
          <a:xfrm>
            <a:off x="3035050" y="751900"/>
            <a:ext cx="5653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page will be shown if there are no buses from the starting stop to the destination stop.</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7"/>
          <p:cNvPicPr preferRelativeResize="0"/>
          <p:nvPr/>
        </p:nvPicPr>
        <p:blipFill rotWithShape="1">
          <a:blip r:embed="rId3">
            <a:alphaModFix/>
          </a:blip>
          <a:srcRect b="6968" l="0" r="0" t="2998"/>
          <a:stretch/>
        </p:blipFill>
        <p:spPr>
          <a:xfrm>
            <a:off x="402425" y="639150"/>
            <a:ext cx="2331875" cy="4198774"/>
          </a:xfrm>
          <a:prstGeom prst="rect">
            <a:avLst/>
          </a:prstGeom>
          <a:noFill/>
          <a:ln>
            <a:noFill/>
          </a:ln>
        </p:spPr>
      </p:pic>
      <p:sp>
        <p:nvSpPr>
          <p:cNvPr id="199" name="Google Shape;199;p27"/>
          <p:cNvSpPr txBox="1"/>
          <p:nvPr/>
        </p:nvSpPr>
        <p:spPr>
          <a:xfrm>
            <a:off x="2985975" y="732250"/>
            <a:ext cx="513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Using this date time screen the user can set the date and time of the journey.</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5864" l="0" r="0" t="2795"/>
          <a:stretch/>
        </p:blipFill>
        <p:spPr>
          <a:xfrm>
            <a:off x="485675" y="580275"/>
            <a:ext cx="2327075" cy="4251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3">
            <a:alphaModFix/>
          </a:blip>
          <a:srcRect b="5649" l="0" r="0" t="3383"/>
          <a:stretch/>
        </p:blipFill>
        <p:spPr>
          <a:xfrm>
            <a:off x="517825" y="569400"/>
            <a:ext cx="2336675" cy="4251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rotWithShape="1">
          <a:blip r:embed="rId3">
            <a:alphaModFix/>
          </a:blip>
          <a:srcRect b="5896" l="0" r="0" t="3523"/>
          <a:stretch/>
        </p:blipFill>
        <p:spPr>
          <a:xfrm>
            <a:off x="497950" y="613150"/>
            <a:ext cx="2317499" cy="4198774"/>
          </a:xfrm>
          <a:prstGeom prst="rect">
            <a:avLst/>
          </a:prstGeom>
          <a:noFill/>
          <a:ln>
            <a:noFill/>
          </a:ln>
        </p:spPr>
      </p:pic>
      <p:sp>
        <p:nvSpPr>
          <p:cNvPr id="215" name="Google Shape;215;p30"/>
          <p:cNvSpPr txBox="1"/>
          <p:nvPr/>
        </p:nvSpPr>
        <p:spPr>
          <a:xfrm>
            <a:off x="3133225" y="732250"/>
            <a:ext cx="4937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user can filter if the buses should be Government or Private.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can select if indirect routes connecting two stops should be shown.</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b="6246" l="0" r="0" t="2968"/>
          <a:stretch/>
        </p:blipFill>
        <p:spPr>
          <a:xfrm>
            <a:off x="404925" y="637025"/>
            <a:ext cx="2322275" cy="4216275"/>
          </a:xfrm>
          <a:prstGeom prst="rect">
            <a:avLst/>
          </a:prstGeom>
          <a:noFill/>
          <a:ln>
            <a:noFill/>
          </a:ln>
        </p:spPr>
      </p:pic>
      <p:sp>
        <p:nvSpPr>
          <p:cNvPr id="221" name="Google Shape;221;p31"/>
          <p:cNvSpPr txBox="1"/>
          <p:nvPr/>
        </p:nvSpPr>
        <p:spPr>
          <a:xfrm>
            <a:off x="3869400" y="810800"/>
            <a:ext cx="3749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page will list the buses connecting the starting stop and destination stop.</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estimated arrival time will be shown.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How far the bus is away from the station will also be shown.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can select any of the buses he/she wants</a:t>
            </a:r>
            <a:endParaRPr>
              <a:latin typeface="Lato"/>
              <a:ea typeface="Lato"/>
              <a:cs typeface="Lato"/>
              <a:sym typeface="Lato"/>
            </a:endParaRPr>
          </a:p>
          <a:p>
            <a:pPr indent="0" lvl="0" marL="91440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Upon clicking on any bus user will be directed to the bus details page.</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nvSpPr>
        <p:spPr>
          <a:xfrm>
            <a:off x="3300075" y="702825"/>
            <a:ext cx="4947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map will show the route of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current location of </a:t>
            </a:r>
            <a:r>
              <a:rPr lang="en">
                <a:latin typeface="Lato"/>
                <a:ea typeface="Lato"/>
                <a:cs typeface="Lato"/>
                <a:sym typeface="Lato"/>
              </a:rPr>
              <a:t>the</a:t>
            </a:r>
            <a:r>
              <a:rPr lang="en">
                <a:latin typeface="Lato"/>
                <a:ea typeface="Lato"/>
                <a:cs typeface="Lato"/>
                <a:sym typeface="Lato"/>
              </a:rPr>
              <a:t> bus will also be shown in the map.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Clicking</a:t>
            </a:r>
            <a:r>
              <a:rPr lang="en">
                <a:latin typeface="Lato"/>
                <a:ea typeface="Lato"/>
                <a:cs typeface="Lato"/>
                <a:sym typeface="Lato"/>
              </a:rPr>
              <a:t> on the Rush button will show if there is rush in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Check in is clicked if the user decides to get in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Information like Bus type ,capacity ,from and to are shown.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Facility to get the driver number is also given.</a:t>
            </a:r>
            <a:endParaRPr>
              <a:latin typeface="Lato"/>
              <a:ea typeface="Lato"/>
              <a:cs typeface="Lato"/>
              <a:sym typeface="Lato"/>
            </a:endParaRPr>
          </a:p>
        </p:txBody>
      </p:sp>
      <p:pic>
        <p:nvPicPr>
          <p:cNvPr id="227" name="Google Shape;227;p32"/>
          <p:cNvPicPr preferRelativeResize="0"/>
          <p:nvPr/>
        </p:nvPicPr>
        <p:blipFill rotWithShape="1">
          <a:blip r:embed="rId3">
            <a:alphaModFix/>
          </a:blip>
          <a:srcRect b="7190" l="0" r="0" t="4587"/>
          <a:stretch/>
        </p:blipFill>
        <p:spPr>
          <a:xfrm>
            <a:off x="381000" y="679400"/>
            <a:ext cx="2290825" cy="4268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727800" y="12474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Portal</a:t>
            </a:r>
            <a:endParaRPr/>
          </a:p>
        </p:txBody>
      </p:sp>
      <p:sp>
        <p:nvSpPr>
          <p:cNvPr id="233" name="Google Shape;233;p33"/>
          <p:cNvSpPr txBox="1"/>
          <p:nvPr/>
        </p:nvSpPr>
        <p:spPr>
          <a:xfrm>
            <a:off x="726650" y="2051700"/>
            <a:ext cx="7010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Complete access to the admin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Share common database with mobile application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rotWithShape="1">
          <a:blip r:embed="rId3">
            <a:alphaModFix/>
          </a:blip>
          <a:srcRect b="22023" l="32461" r="33446" t="33901"/>
          <a:stretch/>
        </p:blipFill>
        <p:spPr>
          <a:xfrm>
            <a:off x="70700" y="1340925"/>
            <a:ext cx="4116602" cy="2992049"/>
          </a:xfrm>
          <a:prstGeom prst="rect">
            <a:avLst/>
          </a:prstGeom>
          <a:noFill/>
          <a:ln>
            <a:noFill/>
          </a:ln>
        </p:spPr>
      </p:pic>
      <p:sp>
        <p:nvSpPr>
          <p:cNvPr id="239" name="Google Shape;239;p34"/>
          <p:cNvSpPr txBox="1"/>
          <p:nvPr/>
        </p:nvSpPr>
        <p:spPr>
          <a:xfrm>
            <a:off x="4288625" y="1909225"/>
            <a:ext cx="4716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Unique login credentials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 edit and delete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Info about app available</a:t>
            </a:r>
            <a:endParaRPr>
              <a:latin typeface="Lato"/>
              <a:ea typeface="Lato"/>
              <a:cs typeface="Lato"/>
              <a:sym typeface="Lato"/>
            </a:endParaRPr>
          </a:p>
        </p:txBody>
      </p:sp>
      <p:sp>
        <p:nvSpPr>
          <p:cNvPr id="240" name="Google Shape;240;p34"/>
          <p:cNvSpPr txBox="1"/>
          <p:nvPr>
            <p:ph type="title"/>
          </p:nvPr>
        </p:nvSpPr>
        <p:spPr>
          <a:xfrm>
            <a:off x="729450" y="67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729450" y="67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a:t>
            </a:r>
            <a:endParaRPr/>
          </a:p>
        </p:txBody>
      </p:sp>
      <p:sp>
        <p:nvSpPr>
          <p:cNvPr id="246" name="Google Shape;24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7" name="Google Shape;247;p35"/>
          <p:cNvPicPr preferRelativeResize="0"/>
          <p:nvPr/>
        </p:nvPicPr>
        <p:blipFill rotWithShape="1">
          <a:blip r:embed="rId3">
            <a:alphaModFix/>
          </a:blip>
          <a:srcRect b="3974" l="0" r="0" t="22431"/>
          <a:stretch/>
        </p:blipFill>
        <p:spPr>
          <a:xfrm>
            <a:off x="227975" y="1669875"/>
            <a:ext cx="7327876" cy="3031951"/>
          </a:xfrm>
          <a:prstGeom prst="rect">
            <a:avLst/>
          </a:prstGeom>
          <a:noFill/>
          <a:ln>
            <a:noFill/>
          </a:ln>
        </p:spPr>
      </p:pic>
      <p:sp>
        <p:nvSpPr>
          <p:cNvPr id="248" name="Google Shape;248;p35"/>
          <p:cNvSpPr txBox="1"/>
          <p:nvPr/>
        </p:nvSpPr>
        <p:spPr>
          <a:xfrm>
            <a:off x="2803800" y="3077875"/>
            <a:ext cx="6340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Home shows app info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of users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of buses that enabled live tracking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Possible Bus routes is shown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Major stations are also listed.</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3" name="Google Shape;143;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ction="ppaction://hlinksldjump" r:id="rId3">
                  <a:extLst>
                    <a:ext uri="{A12FA001-AC4F-418D-AE19-62706E023703}">
                      <ahyp:hlinkClr val="tx"/>
                    </a:ext>
                  </a:extLst>
                </a:hlinkClick>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4">
                  <a:extLst>
                    <a:ext uri="{A12FA001-AC4F-418D-AE19-62706E023703}">
                      <ahyp:hlinkClr val="tx"/>
                    </a:ext>
                  </a:extLst>
                </a:hlinkClick>
              </a:rPr>
              <a:t>Solution Proposal</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Screenshots</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extLst>
                    <a:ext uri="{A12FA001-AC4F-418D-AE19-62706E023703}">
                      <ahyp:hlinkClr val="tx"/>
                    </a:ext>
                  </a:extLst>
                </a:hlinkClick>
              </a:rPr>
              <a:t>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6"/>
          <p:cNvPicPr preferRelativeResize="0"/>
          <p:nvPr/>
        </p:nvPicPr>
        <p:blipFill rotWithShape="1">
          <a:blip r:embed="rId3">
            <a:alphaModFix/>
          </a:blip>
          <a:srcRect b="3904" l="0" r="0" t="18310"/>
          <a:stretch/>
        </p:blipFill>
        <p:spPr>
          <a:xfrm>
            <a:off x="408175" y="1318650"/>
            <a:ext cx="8327652" cy="3641950"/>
          </a:xfrm>
          <a:prstGeom prst="rect">
            <a:avLst/>
          </a:prstGeom>
          <a:noFill/>
          <a:ln>
            <a:noFill/>
          </a:ln>
        </p:spPr>
      </p:pic>
      <p:sp>
        <p:nvSpPr>
          <p:cNvPr id="255" name="Google Shape;255;p36"/>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Side Bar</a:t>
            </a:r>
            <a:endParaRPr b="1" sz="1600">
              <a:latin typeface="Lato"/>
              <a:ea typeface="Lato"/>
              <a:cs typeface="Lato"/>
              <a:sym typeface="Lato"/>
            </a:endParaRPr>
          </a:p>
        </p:txBody>
      </p:sp>
      <p:sp>
        <p:nvSpPr>
          <p:cNvPr id="256" name="Google Shape;256;p36"/>
          <p:cNvSpPr txBox="1"/>
          <p:nvPr/>
        </p:nvSpPr>
        <p:spPr>
          <a:xfrm>
            <a:off x="2681700" y="3333450"/>
            <a:ext cx="4731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Sidebar navigation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Three options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Dashboard- basic app info</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Bus -Details of total bus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Bus station - Available station</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Bus</a:t>
            </a:r>
            <a:endParaRPr b="1" sz="1600">
              <a:latin typeface="Lato"/>
              <a:ea typeface="Lato"/>
              <a:cs typeface="Lato"/>
              <a:sym typeface="Lato"/>
            </a:endParaRPr>
          </a:p>
        </p:txBody>
      </p:sp>
      <p:sp>
        <p:nvSpPr>
          <p:cNvPr id="262" name="Google Shape;262;p37"/>
          <p:cNvSpPr txBox="1"/>
          <p:nvPr/>
        </p:nvSpPr>
        <p:spPr>
          <a:xfrm>
            <a:off x="5214175" y="3755550"/>
            <a:ext cx="3121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Basic bus info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 option available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263" name="Google Shape;263;p37"/>
          <p:cNvPicPr preferRelativeResize="0"/>
          <p:nvPr/>
        </p:nvPicPr>
        <p:blipFill rotWithShape="1">
          <a:blip r:embed="rId3">
            <a:alphaModFix/>
          </a:blip>
          <a:srcRect b="12656" l="0" r="18059" t="17957"/>
          <a:stretch/>
        </p:blipFill>
        <p:spPr>
          <a:xfrm>
            <a:off x="78550" y="1576425"/>
            <a:ext cx="4906976" cy="2336175"/>
          </a:xfrm>
          <a:prstGeom prst="rect">
            <a:avLst/>
          </a:prstGeom>
          <a:noFill/>
          <a:ln>
            <a:noFill/>
          </a:ln>
        </p:spPr>
      </p:pic>
      <p:pic>
        <p:nvPicPr>
          <p:cNvPr id="264" name="Google Shape;264;p37"/>
          <p:cNvPicPr preferRelativeResize="0"/>
          <p:nvPr/>
        </p:nvPicPr>
        <p:blipFill rotWithShape="1">
          <a:blip r:embed="rId4">
            <a:alphaModFix/>
          </a:blip>
          <a:srcRect b="7581" l="18179" r="13138" t="18311"/>
          <a:stretch/>
        </p:blipFill>
        <p:spPr>
          <a:xfrm>
            <a:off x="5214175" y="1144525"/>
            <a:ext cx="3721674" cy="2257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8"/>
          <p:cNvPicPr preferRelativeResize="0"/>
          <p:nvPr/>
        </p:nvPicPr>
        <p:blipFill rotWithShape="1">
          <a:blip r:embed="rId3">
            <a:alphaModFix/>
          </a:blip>
          <a:srcRect b="5751" l="0" r="1332" t="16318"/>
          <a:stretch/>
        </p:blipFill>
        <p:spPr>
          <a:xfrm>
            <a:off x="237025" y="1421975"/>
            <a:ext cx="7097476" cy="3151599"/>
          </a:xfrm>
          <a:prstGeom prst="rect">
            <a:avLst/>
          </a:prstGeom>
          <a:noFill/>
          <a:ln>
            <a:noFill/>
          </a:ln>
        </p:spPr>
      </p:pic>
      <p:sp>
        <p:nvSpPr>
          <p:cNvPr id="270" name="Google Shape;270;p38"/>
          <p:cNvSpPr txBox="1"/>
          <p:nvPr/>
        </p:nvSpPr>
        <p:spPr>
          <a:xfrm>
            <a:off x="4719400" y="2264600"/>
            <a:ext cx="3700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Station details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Name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Coordinates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Pincode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Main station or not</a:t>
            </a:r>
            <a:endParaRPr>
              <a:latin typeface="Lato"/>
              <a:ea typeface="Lato"/>
              <a:cs typeface="Lato"/>
              <a:sym typeface="Lato"/>
            </a:endParaRPr>
          </a:p>
        </p:txBody>
      </p:sp>
      <p:sp>
        <p:nvSpPr>
          <p:cNvPr id="271" name="Google Shape;271;p38"/>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Bus Station</a:t>
            </a:r>
            <a:endParaRPr b="1"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5" name="Shape 275"/>
        <p:cNvGrpSpPr/>
        <p:nvPr/>
      </p:nvGrpSpPr>
      <p:grpSpPr>
        <a:xfrm>
          <a:off x="0" y="0"/>
          <a:ext cx="0" cy="0"/>
          <a:chOff x="0" y="0"/>
          <a:chExt cx="0" cy="0"/>
        </a:xfrm>
      </p:grpSpPr>
      <p:sp>
        <p:nvSpPr>
          <p:cNvPr id="276" name="Google Shape;276;p39"/>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277" name="Google Shape;277;p39"/>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0" lang="en" sz="1600">
                <a:latin typeface="Lato"/>
                <a:ea typeface="Lato"/>
                <a:cs typeface="Lato"/>
                <a:sym typeface="Lato"/>
              </a:rPr>
              <a:t>GPS data from bus will be available</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Ticketing machine data is available</a:t>
            </a:r>
            <a:endParaRPr b="0"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49" name="Google Shape;149;p19"/>
          <p:cNvSpPr txBox="1"/>
          <p:nvPr/>
        </p:nvSpPr>
        <p:spPr>
          <a:xfrm>
            <a:off x="729450" y="2047575"/>
            <a:ext cx="72927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lt1"/>
                </a:solidFill>
                <a:latin typeface="Raleway Medium"/>
                <a:ea typeface="Raleway Medium"/>
                <a:cs typeface="Raleway Medium"/>
                <a:sym typeface="Raleway Medium"/>
              </a:rPr>
              <a:t>Though buses in fixed routes have scheduled timings, most of the time these schedules are not followed due to traffic and various other factors. This may create a lot of inconvenience for the passengers waiting for the bus. Also, the schedules are available at the station only, not available digitally, so people aren’t able to get access to these schedules. Thus in such a situation, it would be helpful if the passengers could have a live update regarding the status of each bus.</a:t>
            </a:r>
            <a:endParaRPr>
              <a:solidFill>
                <a:schemeClr val="lt1"/>
              </a:solidFill>
              <a:latin typeface="Raleway Medium"/>
              <a:ea typeface="Raleway Medium"/>
              <a:cs typeface="Raleway Medium"/>
              <a:sym typeface="Raleway Medium"/>
            </a:endParaRPr>
          </a:p>
          <a:p>
            <a:pPr indent="0" lvl="0" marL="0" rtl="0" algn="just">
              <a:lnSpc>
                <a:spcPct val="115000"/>
              </a:lnSpc>
              <a:spcBef>
                <a:spcPts val="0"/>
              </a:spcBef>
              <a:spcAft>
                <a:spcPts val="0"/>
              </a:spcAft>
              <a:buNone/>
            </a:pPr>
            <a:r>
              <a:rPr lang="en">
                <a:solidFill>
                  <a:schemeClr val="lt1"/>
                </a:solidFill>
                <a:latin typeface="Raleway Medium"/>
                <a:ea typeface="Raleway Medium"/>
                <a:cs typeface="Raleway Medium"/>
                <a:sym typeface="Raleway Medium"/>
              </a:rPr>
              <a:t>Design a system to implement this requirement.</a:t>
            </a:r>
            <a:endParaRPr>
              <a:solidFill>
                <a:schemeClr val="lt1"/>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chemeClr val="lt1"/>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55" name="Google Shape;155;p20"/>
          <p:cNvSpPr txBox="1"/>
          <p:nvPr>
            <p:ph idx="2" type="body"/>
          </p:nvPr>
        </p:nvSpPr>
        <p:spPr>
          <a:xfrm>
            <a:off x="5195700" y="1946375"/>
            <a:ext cx="3374400" cy="1322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SzPts val="1300"/>
              <a:buFont typeface="Raleway Medium"/>
              <a:buChar char="●"/>
            </a:pPr>
            <a:r>
              <a:rPr lang="en">
                <a:latin typeface="Raleway Medium"/>
                <a:ea typeface="Raleway Medium"/>
                <a:cs typeface="Raleway Medium"/>
                <a:sym typeface="Raleway Medium"/>
              </a:rPr>
              <a:t>No proper system to track local bus online</a:t>
            </a:r>
            <a:endParaRPr>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a:latin typeface="Raleway Medium"/>
                <a:ea typeface="Raleway Medium"/>
                <a:cs typeface="Raleway Medium"/>
                <a:sym typeface="Raleway Medium"/>
              </a:rPr>
              <a:t>People ask nearby shops around the bus station to know the schedule</a:t>
            </a:r>
            <a:endParaRPr>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
        <p:nvSpPr>
          <p:cNvPr id="161" name="Google Shape;161;p21"/>
          <p:cNvSpPr txBox="1"/>
          <p:nvPr/>
        </p:nvSpPr>
        <p:spPr>
          <a:xfrm>
            <a:off x="844150" y="2048400"/>
            <a:ext cx="6989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Real Time</a:t>
            </a:r>
            <a:r>
              <a:rPr lang="en">
                <a:solidFill>
                  <a:schemeClr val="lt1"/>
                </a:solidFill>
                <a:latin typeface="Raleway Medium"/>
                <a:ea typeface="Raleway Medium"/>
                <a:cs typeface="Raleway Medium"/>
                <a:sym typeface="Raleway Medium"/>
              </a:rPr>
              <a:t> bus tracking system using gps data from bus</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Rush of bus calculation using data from ticketing machine of each bus</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Schedule data made available public</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Nearest bus stations identification using geo location</a:t>
            </a:r>
            <a:endParaRPr>
              <a:solidFill>
                <a:schemeClr val="lt1"/>
              </a:solidFill>
              <a:latin typeface="Raleway Medium"/>
              <a:ea typeface="Raleway Medium"/>
              <a:cs typeface="Raleway Medium"/>
              <a:sym typeface="Ralew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343375" y="1473650"/>
            <a:ext cx="29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72" name="Google Shape;172;p23"/>
          <p:cNvPicPr preferRelativeResize="0"/>
          <p:nvPr/>
        </p:nvPicPr>
        <p:blipFill rotWithShape="1">
          <a:blip r:embed="rId3">
            <a:alphaModFix/>
          </a:blip>
          <a:srcRect b="6735" l="0" r="0" t="4050"/>
          <a:stretch/>
        </p:blipFill>
        <p:spPr>
          <a:xfrm>
            <a:off x="294175" y="665800"/>
            <a:ext cx="2290800" cy="4316851"/>
          </a:xfrm>
          <a:prstGeom prst="rect">
            <a:avLst/>
          </a:prstGeom>
          <a:noFill/>
          <a:ln>
            <a:noFill/>
          </a:ln>
        </p:spPr>
      </p:pic>
      <p:sp>
        <p:nvSpPr>
          <p:cNvPr id="173" name="Google Shape;173;p23"/>
          <p:cNvSpPr txBox="1"/>
          <p:nvPr/>
        </p:nvSpPr>
        <p:spPr>
          <a:xfrm>
            <a:off x="3514450" y="943175"/>
            <a:ext cx="49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4" name="Google Shape;174;p23"/>
          <p:cNvSpPr txBox="1"/>
          <p:nvPr/>
        </p:nvSpPr>
        <p:spPr>
          <a:xfrm>
            <a:off x="3349175" y="830425"/>
            <a:ext cx="4112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user can </a:t>
            </a:r>
            <a:r>
              <a:rPr lang="en">
                <a:latin typeface="Lato"/>
                <a:ea typeface="Lato"/>
                <a:cs typeface="Lato"/>
                <a:sym typeface="Lato"/>
              </a:rPr>
              <a:t>select</a:t>
            </a:r>
            <a:r>
              <a:rPr lang="en">
                <a:latin typeface="Lato"/>
                <a:ea typeface="Lato"/>
                <a:cs typeface="Lato"/>
                <a:sym typeface="Lato"/>
              </a:rPr>
              <a:t> in which </a:t>
            </a:r>
            <a:r>
              <a:rPr lang="en">
                <a:latin typeface="Lato"/>
                <a:ea typeface="Lato"/>
                <a:cs typeface="Lato"/>
                <a:sym typeface="Lato"/>
              </a:rPr>
              <a:t>language</a:t>
            </a:r>
            <a:r>
              <a:rPr lang="en">
                <a:latin typeface="Lato"/>
                <a:ea typeface="Lato"/>
                <a:cs typeface="Lato"/>
                <a:sym typeface="Lato"/>
              </a:rPr>
              <a:t> he wishes to use the app.</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nvSpPr>
        <p:spPr>
          <a:xfrm>
            <a:off x="343375" y="1473650"/>
            <a:ext cx="29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80" name="Google Shape;180;p24"/>
          <p:cNvSpPr txBox="1"/>
          <p:nvPr/>
        </p:nvSpPr>
        <p:spPr>
          <a:xfrm>
            <a:off x="2688125" y="694250"/>
            <a:ext cx="61809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Current location of the user will be shown using a marker</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All the bus stops nearby the user will be shown on the map</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Top button on the bottom right corner will recentre the map according to user’s current location</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 Lower right corner button will navigate screen to find bus</a:t>
            </a:r>
            <a:endParaRPr>
              <a:latin typeface="Raleway Medium"/>
              <a:ea typeface="Raleway Medium"/>
              <a:cs typeface="Raleway Medium"/>
              <a:sym typeface="Raleway Medium"/>
            </a:endParaRPr>
          </a:p>
        </p:txBody>
      </p:sp>
      <p:pic>
        <p:nvPicPr>
          <p:cNvPr id="181" name="Google Shape;181;p24"/>
          <p:cNvPicPr preferRelativeResize="0"/>
          <p:nvPr/>
        </p:nvPicPr>
        <p:blipFill rotWithShape="1">
          <a:blip r:embed="rId3">
            <a:alphaModFix/>
          </a:blip>
          <a:srcRect b="6234" l="0" r="0" t="5582"/>
          <a:stretch/>
        </p:blipFill>
        <p:spPr>
          <a:xfrm>
            <a:off x="389050" y="677075"/>
            <a:ext cx="2299075" cy="42821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5"/>
          <p:cNvPicPr preferRelativeResize="0"/>
          <p:nvPr/>
        </p:nvPicPr>
        <p:blipFill rotWithShape="1">
          <a:blip r:embed="rId3">
            <a:alphaModFix/>
          </a:blip>
          <a:srcRect b="6258" l="0" r="0" t="2774"/>
          <a:stretch/>
        </p:blipFill>
        <p:spPr>
          <a:xfrm>
            <a:off x="370450" y="694250"/>
            <a:ext cx="2317499" cy="4216275"/>
          </a:xfrm>
          <a:prstGeom prst="rect">
            <a:avLst/>
          </a:prstGeom>
          <a:noFill/>
          <a:ln>
            <a:noFill/>
          </a:ln>
        </p:spPr>
      </p:pic>
      <p:sp>
        <p:nvSpPr>
          <p:cNvPr id="187" name="Google Shape;187;p25"/>
          <p:cNvSpPr txBox="1"/>
          <p:nvPr/>
        </p:nvSpPr>
        <p:spPr>
          <a:xfrm>
            <a:off x="2688125" y="694250"/>
            <a:ext cx="61809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The user can enter the starting stop  and ending stop</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The user can click on the nearby railway station or nearby airports button to automatically assign the destination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Date and time button will navigate to date and time screen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Filter button will navigate to the filter screen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Done button will navigate to the bus list screen.</a:t>
            </a:r>
            <a:endParaRPr>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